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Alice"/>
      <p:regular r:id="rId20"/>
    </p:embeddedFon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ice-regular.fntdata"/><Relationship Id="rId11" Type="http://schemas.openxmlformats.org/officeDocument/2006/relationships/slide" Target="slides/slide6.xml"/><Relationship Id="rId22" Type="http://schemas.openxmlformats.org/officeDocument/2006/relationships/font" Target="fonts/Lora-bold.fntdata"/><Relationship Id="rId10" Type="http://schemas.openxmlformats.org/officeDocument/2006/relationships/slide" Target="slides/slide5.xml"/><Relationship Id="rId21" Type="http://schemas.openxmlformats.org/officeDocument/2006/relationships/font" Target="fonts/Lora-regular.fntdata"/><Relationship Id="rId13" Type="http://schemas.openxmlformats.org/officeDocument/2006/relationships/font" Target="fonts/Raleway-bold.fntdata"/><Relationship Id="rId24" Type="http://schemas.openxmlformats.org/officeDocument/2006/relationships/font" Target="fonts/Lora-boldItalic.fntdata"/><Relationship Id="rId12" Type="http://schemas.openxmlformats.org/officeDocument/2006/relationships/font" Target="fonts/Raleway-regular.fntdata"/><Relationship Id="rId23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ea0867c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ea0867c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ea0867c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ea0867c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ea0867c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ea0867c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ea0867c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ea0867c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dea0867c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dea0867c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50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238500" y="571500"/>
            <a:ext cx="22299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FE599"/>
                </a:solidFill>
                <a:latin typeface="Impact"/>
                <a:ea typeface="Impact"/>
                <a:cs typeface="Impact"/>
                <a:sym typeface="Impact"/>
              </a:rPr>
              <a:t>PY++</a:t>
            </a:r>
            <a:endParaRPr sz="7200">
              <a:solidFill>
                <a:srgbClr val="FFE59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3316950" y="526650"/>
            <a:ext cx="22299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PY++</a:t>
            </a:r>
            <a:endParaRPr sz="72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19600" y="1636050"/>
            <a:ext cx="88572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PYTHON TO C++ TRANSLATOR</a:t>
            </a:r>
            <a:endParaRPr b="1" sz="60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86800" y="1636050"/>
            <a:ext cx="88572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PYTHON TO C++ TRANSLATOR</a:t>
            </a:r>
            <a:endParaRPr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194100" y="2745450"/>
            <a:ext cx="51771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 u="sng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EF ACADEMY</a:t>
            </a:r>
            <a:endParaRPr b="1" sz="6000" u="sng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107150" y="4045325"/>
            <a:ext cx="7216500" cy="9078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EAD1DC"/>
                </a:solidFill>
                <a:latin typeface="Alice"/>
                <a:ea typeface="Alice"/>
                <a:cs typeface="Alice"/>
                <a:sym typeface="Alice"/>
              </a:rPr>
              <a:t>CODY  |  ERVAN  |  AMY</a:t>
            </a:r>
            <a:endParaRPr b="1" sz="4800">
              <a:solidFill>
                <a:srgbClr val="EAD1DC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90500" y="560300"/>
            <a:ext cx="31377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CONCEPT</a:t>
            </a:r>
            <a:endParaRPr sz="6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821200" y="-44825"/>
            <a:ext cx="1131900" cy="593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PY++</a:t>
            </a:r>
            <a:endParaRPr b="1" sz="3000">
              <a:solidFill>
                <a:srgbClr val="E0666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57725" y="1602450"/>
            <a:ext cx="87405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Courier New"/>
                <a:ea typeface="Courier New"/>
                <a:cs typeface="Courier New"/>
                <a:sym typeface="Courier New"/>
              </a:rPr>
              <a:t>PY++: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An 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algorithm</a:t>
            </a: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or a program which is similar to a google translator but for programming language.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Helping people for learning different programming language easier.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-"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Convenient for coding.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urier New"/>
                <a:ea typeface="Courier New"/>
                <a:cs typeface="Courier New"/>
                <a:sym typeface="Courier New"/>
              </a:rPr>
              <a:t>	  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5" y="3608250"/>
            <a:ext cx="2465300" cy="14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075" y="3608250"/>
            <a:ext cx="2297725" cy="14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447" y="3070476"/>
            <a:ext cx="2822978" cy="20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/>
        </p:nvSpPr>
        <p:spPr>
          <a:xfrm>
            <a:off x="369800" y="605125"/>
            <a:ext cx="59727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8E7CC3"/>
                </a:solidFill>
                <a:latin typeface="Impact"/>
                <a:ea typeface="Impact"/>
                <a:cs typeface="Impact"/>
                <a:sym typeface="Impact"/>
              </a:rPr>
              <a:t>PROBLEM TO SOLVE</a:t>
            </a:r>
            <a:endParaRPr sz="6000">
              <a:solidFill>
                <a:srgbClr val="8E7CC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0" y="1501575"/>
            <a:ext cx="5401200" cy="3720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Nowadays, there are lots of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programming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languages such as Java, JavaScript, Python, C++, C#... to apply in our life but we cannot learn all of these languages.Python and C++ are in the most popular languages, therefore, we have idea to create a program which is have similar function to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Google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Translate but for programming language. In education, PY++ will be a tool which can help students learning the different language easier.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For example, a student who just know clearly about the C++ language and the school require to study the Python language. Therefore, PY++ will be useful to help this student can know both languages.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900" y="1810825"/>
            <a:ext cx="3444701" cy="28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-4515" t="0"/>
          <a:stretch/>
        </p:blipFill>
        <p:spPr>
          <a:xfrm>
            <a:off x="6062375" y="1098175"/>
            <a:ext cx="2801476" cy="38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50" y="1949825"/>
            <a:ext cx="4099750" cy="29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258500" y="493075"/>
            <a:ext cx="36186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C27BA0"/>
                </a:solidFill>
                <a:latin typeface="Impact"/>
                <a:ea typeface="Impact"/>
                <a:cs typeface="Impact"/>
                <a:sym typeface="Impact"/>
              </a:rPr>
              <a:t>OUR WORK</a:t>
            </a:r>
            <a:endParaRPr sz="6000">
              <a:solidFill>
                <a:srgbClr val="C27BA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594388" y="3031188"/>
            <a:ext cx="1075800" cy="53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190500" y="1434350"/>
            <a:ext cx="1658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ourier New"/>
                <a:ea typeface="Courier New"/>
                <a:cs typeface="Courier New"/>
                <a:sym typeface="Courier New"/>
              </a:rPr>
              <a:t>Brainstorm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156875" y="526675"/>
            <a:ext cx="48186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PROGRAMMING</a:t>
            </a:r>
            <a:endParaRPr sz="6000">
              <a:solidFill>
                <a:srgbClr val="E6913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125" y="1837775"/>
            <a:ext cx="1989925" cy="32048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775" y="1837775"/>
            <a:ext cx="2129125" cy="3204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625" y="1855675"/>
            <a:ext cx="2510324" cy="32048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50" y="1837775"/>
            <a:ext cx="1889075" cy="3204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7"/>
          <p:cNvSpPr txBox="1"/>
          <p:nvPr/>
        </p:nvSpPr>
        <p:spPr>
          <a:xfrm>
            <a:off x="705975" y="1243850"/>
            <a:ext cx="4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Alice"/>
                <a:ea typeface="Alice"/>
                <a:cs typeface="Alice"/>
                <a:sym typeface="Alice"/>
              </a:rPr>
              <a:t>1</a:t>
            </a:r>
            <a:endParaRPr b="1" sz="24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2784663" y="1243850"/>
            <a:ext cx="43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Alice"/>
                <a:ea typeface="Alice"/>
                <a:cs typeface="Alice"/>
                <a:sym typeface="Alice"/>
              </a:rPr>
              <a:t>2</a:t>
            </a:r>
            <a:endParaRPr b="1" sz="24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4863375" y="1243850"/>
            <a:ext cx="43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Alice"/>
                <a:ea typeface="Alice"/>
                <a:cs typeface="Alice"/>
                <a:sym typeface="Alice"/>
              </a:rPr>
              <a:t>3</a:t>
            </a:r>
            <a:endParaRPr b="1" sz="2400"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395900" y="1243850"/>
            <a:ext cx="437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Alice"/>
                <a:ea typeface="Alice"/>
                <a:cs typeface="Alice"/>
                <a:sym typeface="Alice"/>
              </a:rPr>
              <a:t>4</a:t>
            </a:r>
            <a:endParaRPr b="1" sz="2400"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25"/>
            <a:ext cx="9144000" cy="50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1568825" y="1744188"/>
            <a:ext cx="5849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FCE5CD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9600">
              <a:solidFill>
                <a:srgbClr val="FCE5C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1692150" y="1744200"/>
            <a:ext cx="57597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E69138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9600">
              <a:solidFill>
                <a:srgbClr val="E6913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